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74" Type="http://schemas.openxmlformats.org/officeDocument/2006/relationships/slide" Target="slides/slide6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724c4121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33724c41215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724c41215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33724c41215_0_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3724c4121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33724c41215_0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3724c4121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33724c41215_0_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3724c4121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33724c41215_0_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2a51219ec4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32a51219ec4_1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2a51219ec4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32a51219ec4_1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3724c41215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3724c41215_0_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3724c4121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33724c41215_0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2a51219ec4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32a51219ec4_1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2a51219ec4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32a51219ec4_1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3724c41215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g33724c41215_0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3724c41215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33724c41215_0_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3724c41215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33724c41215_0_9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2a51219ec4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32a51219ec4_1_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3724c41215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33724c41215_0_9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3724c41215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g33724c41215_0_1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3724c41215_1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33724c41215_1_1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3724c41215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g33724c41215_0_1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2a51219ec4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g32a51219ec4_1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3724c41215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33724c41215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2a51219ec4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32a51219ec4_1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3724c41215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33724c41215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33724c41215_1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33724c41215_1_1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3724c4121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g33724c41215_0_1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2a51219ec4_1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g32a51219ec4_1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3724c41215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g33724c41215_0_1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3724c41215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g33724c41215_0_1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3724c41215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33724c41215_0_1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3724c41215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g33724c41215_0_1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2a51219ec4_1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g32a51219ec4_1_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3724c4121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33724c41215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3724c412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33724c4121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33724c41215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33724c41215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33724c41215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33724c41215_1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33724c41215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g33724c41215_1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2a51219ec4_1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g32a51219ec4_1_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33724c41215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g33724c41215_1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33724c41215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g33724c41215_1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33724c41215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g33724c41215_1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3724c41215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33724c41215_1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32a51219ec4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g32a51219ec4_1_1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3724c41215_1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g33724c41215_1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724c4121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33724c41215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33724c41215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g33724c41215_1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33724c41215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g33724c41215_1_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3724c41215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g33724c41215_1_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32a4e4df0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g32a4e4df01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33724c41215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g33724c41215_1_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33724c41215_1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g33724c41215_1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3724c41215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g33724c41215_1_8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32a4e4df01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32a4e4df018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33724c41215_1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g33724c41215_1_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33724c41215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g33724c41215_1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24c4121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33724c41215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33724c41215_1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g33724c41215_1_10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32a51219ec4_1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g32a51219ec4_1_1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32a51219ec4_1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g32a51219ec4_1_1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33724c41215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g33724c41215_1_1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32a51219ec4_1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g32a51219ec4_1_1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32a51219ec4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g32a51219ec4_1_1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33724c41215_1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33724c41215_1_1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32a51219ec4_1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g32a51219ec4_1_1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32a51219ec4_1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g32a51219ec4_1_1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33724c41215_1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g33724c41215_1_1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724c4121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33724c41215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3724c4121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33724c41215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3724c41215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33724c41215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2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2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2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2.pn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2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2.png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2.png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2.png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2.png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2.png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2.pn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2.pn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2.png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.pn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2.png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2.png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5.xml"/><Relationship Id="rId3" Type="http://schemas.openxmlformats.org/officeDocument/2006/relationships/image" Target="../media/image2.png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6.xml"/><Relationship Id="rId3" Type="http://schemas.openxmlformats.org/officeDocument/2006/relationships/image" Target="../media/image2.png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7.xml"/><Relationship Id="rId3" Type="http://schemas.openxmlformats.org/officeDocument/2006/relationships/image" Target="../media/image2.png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8.xml"/><Relationship Id="rId3" Type="http://schemas.openxmlformats.org/officeDocument/2006/relationships/image" Target="../media/image2.png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1371600" y="394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TIMEMUN 2025 Award Ceremony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1813" y="2000"/>
            <a:ext cx="4040376" cy="4040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HSC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Rwanda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Sarah Thorne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8" name="Google Shape;148;p2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HSC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Oman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Erez Sofer Hararry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5" name="Google Shape;155;p2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Percy Jackson Crisis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Silena Beauregard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Snir Elzur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2" name="Google Shape;162;p2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Organized Crime Crisis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Alfonso Juaquim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Isabelle Marom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9" name="Google Shape;169;p2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Committee Awards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6" name="Google Shape;176;p2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HRC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00425" y="73760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Guatemala 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1" name="Google Shape;191;p2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Germany 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8" name="Google Shape;198;p2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0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Australia 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5" name="Google Shape;205;p3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1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UNGA 1: DISEC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2" name="Google Shape;212;p3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Google Shape;21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Position Paper Awards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2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Jordan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9" name="Google Shape;219;p3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0" name="Google Shape;22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3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Sri Lanka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6" name="Google Shape;226;p3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Google Shape;22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Romania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3" name="Google Shape;233;p3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NATO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0" name="Google Shape;240;p3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Hungary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7" name="Google Shape;247;p3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7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Turkiye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4" name="Google Shape;254;p3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5" name="Google Shape;25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8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Portugal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1" name="Google Shape;261;p3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2" name="Google Shape;26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9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Spain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8" name="Google Shape;268;p3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9" name="Google Shape;269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0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US Senate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5" name="Google Shape;275;p4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6" name="Google Shape;276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1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Ted Cruz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2" name="Google Shape;282;p4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3" name="Google Shape;283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HRC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Italy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Netanel Noked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2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John Thune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9" name="Google Shape;289;p4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3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Elizabeth Warren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96" name="Google Shape;296;p4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7" name="Google Shape;297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4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Debbie Stabenow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3" name="Google Shape;303;p4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SRC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0" name="Google Shape;310;p4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1" name="Google Shape;31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6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Switzerland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17" name="Google Shape;317;p4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8" name="Google Shape;318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7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Germany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24" name="Google Shape;324;p4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5" name="Google Shape;325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8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Bahrain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1" name="Google Shape;331;p4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2" name="Google Shape;332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9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 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Sweden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8" name="Google Shape;338;p4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9" name="Google Shape;339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0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Security Council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5" name="Google Shape;345;p5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6" name="Google Shape;346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1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Sierra Leone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2" name="Google Shape;352;p5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3" name="Google Shape;353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DISEC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China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Or Sternlicht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2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Russian Federation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9" name="Google Shape;359;p5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0" name="Google Shape;360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3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United Kingdom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66" name="Google Shape;366;p5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7" name="Google Shape;36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4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United States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73" name="Google Shape;373;p5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4" name="Google Shape;374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HSC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80" name="Google Shape;380;p5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1" name="Google Shape;381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6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Brazil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87" name="Google Shape;387;p5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8" name="Google Shape;388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7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Rwanda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94" name="Google Shape;394;p5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5" name="Google Shape;395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58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Spain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1" name="Google Shape;401;p5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2" name="Google Shape;402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59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Djibouti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8" name="Google Shape;408;p5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9" name="Google Shape;409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60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CRISIS: Percy Jackson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15" name="Google Shape;415;p6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6" name="Google Shape;416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61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Chiron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22" name="Google Shape;422;p6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3" name="Google Shape;423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NATO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Italy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Itay Weisman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3" name="Google Shape;113;p1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62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Pollux/Tyson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29" name="Google Shape;429;p6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0" name="Google Shape;430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63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Grover Underwood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36" name="Google Shape;436;p6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7" name="Google Shape;437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64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Percy Jackson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43" name="Google Shape;443;p6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4" name="Google Shape;444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65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CRISIS: Organized Crime Council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50" name="Google Shape;450;p6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1" name="Google Shape;451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66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Alfonso Joaquim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57" name="Google Shape;457;p6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8" name="Google Shape;458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7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Yoshio Ogawa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64" name="Google Shape;464;p6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5" name="Google Shape;465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8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Ingrid Estella Hernandez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1" name="Google Shape;471;p6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2" name="Google Shape;472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9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CRISIS: Crimefighters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8" name="Google Shape;478;p6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9" name="Google Shape;479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70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Heinz Freidrich Reinhard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5" name="Google Shape;485;p7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6" name="Google Shape;486;p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1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Outstanding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Nancy O’Biren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92" name="Google Shape;492;p7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3" name="Google Shape;493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SRC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Saudi Arabia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Abigail Noa Buganim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" name="Google Shape;120;p1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72"/>
          <p:cNvSpPr txBox="1"/>
          <p:nvPr>
            <p:ph idx="1" type="subTitle"/>
          </p:nvPr>
        </p:nvSpPr>
        <p:spPr>
          <a:xfrm>
            <a:off x="1371600" y="2703225"/>
            <a:ext cx="6400800" cy="3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</a:t>
            </a: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Delegate: </a:t>
            </a:r>
            <a:endParaRPr sz="4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48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Boris Vladimirovich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99" name="Google Shape;499;p72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0" name="Google Shape;500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73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 Admin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06" name="Google Shape;506;p73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7" name="Google Shape;507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4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Mel Truslow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13" name="Google Shape;513;p74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4" name="Google Shape;514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75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Aki Shavit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0" name="Google Shape;520;p75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1" name="Google Shape;521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76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Best Chair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7" name="Google Shape;527;p76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8" name="Google Shape;528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77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Lihi Knop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4" name="Google Shape;534;p77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5" name="Google Shape;535;p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78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Tzlil Israeli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41" name="Google Shape;541;p78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2" name="Google Shape;542;p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79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57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The Diplomat Award</a:t>
            </a:r>
            <a:endParaRPr b="0" i="0" sz="57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48" name="Google Shape;548;p7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9" name="Google Shape;549;p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80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Hadar Rosenwald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55" name="Google Shape;555;p8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6" name="Google Shape;556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81"/>
          <p:cNvSpPr txBox="1"/>
          <p:nvPr>
            <p:ph idx="1" type="subTitle"/>
          </p:nvPr>
        </p:nvSpPr>
        <p:spPr>
          <a:xfrm>
            <a:off x="1371600" y="3260700"/>
            <a:ext cx="64008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Tzur Cohen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2" name="Google Shape;562;p8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3" name="Google Shape;563;p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SRC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United Arab Emirates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Alexandra Sidorenko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US Senate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Adam Schiff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Maya Ilany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p20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idx="1" type="subTitle"/>
          </p:nvPr>
        </p:nvSpPr>
        <p:spPr>
          <a:xfrm>
            <a:off x="1371600" y="2971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UNSC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South Korea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34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Uri Sagi</a:t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t/>
            </a:r>
            <a:endParaRPr sz="34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1692350" y="1810425"/>
            <a:ext cx="1460100" cy="13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1" y="0"/>
            <a:ext cx="2880727" cy="2880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